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68" r:id="rId3"/>
    <p:sldId id="257" r:id="rId4"/>
    <p:sldId id="258" r:id="rId5"/>
    <p:sldId id="262" r:id="rId6"/>
    <p:sldId id="270" r:id="rId7"/>
    <p:sldId id="259" r:id="rId8"/>
    <p:sldId id="260" r:id="rId9"/>
    <p:sldId id="271" r:id="rId10"/>
    <p:sldId id="261" r:id="rId11"/>
    <p:sldId id="266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9931D4-01D9-4986-9A1E-85111DA60685}">
          <p14:sldIdLst>
            <p14:sldId id="256"/>
            <p14:sldId id="268"/>
            <p14:sldId id="257"/>
            <p14:sldId id="258"/>
            <p14:sldId id="262"/>
            <p14:sldId id="270"/>
            <p14:sldId id="259"/>
            <p14:sldId id="260"/>
            <p14:sldId id="271"/>
            <p14:sldId id="261"/>
            <p14:sldId id="266"/>
            <p14:sldId id="265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7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3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81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7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0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0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3A3785-05FC-4984-8CDD-6E0171BDD1E2}"/>
              </a:ext>
            </a:extLst>
          </p:cNvPr>
          <p:cNvSpPr/>
          <p:nvPr/>
        </p:nvSpPr>
        <p:spPr>
          <a:xfrm>
            <a:off x="167752" y="1500704"/>
            <a:ext cx="119291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Жаңа оқу жылының </a:t>
            </a:r>
          </a:p>
          <a:p>
            <a:pPr algn="ctr"/>
            <a:r>
              <a:rPr lang="kk-KZ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басталуымен құттықтаймыз!!!</a:t>
            </a:r>
          </a:p>
        </p:txBody>
      </p:sp>
    </p:spTree>
    <p:extLst>
      <p:ext uri="{BB962C8B-B14F-4D97-AF65-F5344CB8AC3E}">
        <p14:creationId xmlns:p14="http://schemas.microsoft.com/office/powerpoint/2010/main" val="2904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4BE856E-1347-48B9-9F11-EDD8173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87" y="153628"/>
            <a:ext cx="10364451" cy="1596177"/>
          </a:xfrm>
        </p:spPr>
        <p:txBody>
          <a:bodyPr/>
          <a:lstStyle/>
          <a:p>
            <a:r>
              <a:rPr lang="kk-K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Білім</a:t>
            </a:r>
            <a:r>
              <a:rPr lang="kk-KZ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k-K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алушының журналы</a:t>
            </a:r>
            <a:endParaRPr lang="ru-K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E33F15-1FA5-496D-ABE4-0AAF8471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" y="1214072"/>
            <a:ext cx="11761365" cy="5503477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2B4CC64-B282-44DD-9D8E-441BA17E84C6}"/>
              </a:ext>
            </a:extLst>
          </p:cNvPr>
          <p:cNvSpPr/>
          <p:nvPr/>
        </p:nvSpPr>
        <p:spPr>
          <a:xfrm>
            <a:off x="738231" y="1988192"/>
            <a:ext cx="570452" cy="234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FDDFFF1-105E-43E1-8282-F9A5D6700144}"/>
              </a:ext>
            </a:extLst>
          </p:cNvPr>
          <p:cNvSpPr/>
          <p:nvPr/>
        </p:nvSpPr>
        <p:spPr>
          <a:xfrm>
            <a:off x="3414319" y="1988192"/>
            <a:ext cx="335560" cy="234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497AF2F-DECA-4BD5-93AC-B36BD06D7EB6}"/>
              </a:ext>
            </a:extLst>
          </p:cNvPr>
          <p:cNvSpPr/>
          <p:nvPr/>
        </p:nvSpPr>
        <p:spPr>
          <a:xfrm>
            <a:off x="1149292" y="1526797"/>
            <a:ext cx="1023457" cy="310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69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EBEF43-12F7-4BBF-A404-68D11336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Тестілеу</a:t>
            </a:r>
            <a:endParaRPr lang="ru-K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  <p:pic>
        <p:nvPicPr>
          <p:cNvPr id="10" name="Объект 1">
            <a:extLst>
              <a:ext uri="{FF2B5EF4-FFF2-40B4-BE49-F238E27FC236}">
                <a16:creationId xmlns:a16="http://schemas.microsoft.com/office/drawing/2014/main" id="{AEE866BE-B6C5-4811-B74A-357CFD6EF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612" y="2214695"/>
            <a:ext cx="10036776" cy="3576506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A85CBF0F-5A03-411E-BBEF-6AC122466756}"/>
              </a:ext>
            </a:extLst>
          </p:cNvPr>
          <p:cNvSpPr/>
          <p:nvPr/>
        </p:nvSpPr>
        <p:spPr>
          <a:xfrm>
            <a:off x="8137321" y="4110606"/>
            <a:ext cx="1065402" cy="285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064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650AE62-4156-41BF-B9A9-9D27949B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0345"/>
            <a:ext cx="10364451" cy="1596177"/>
          </a:xfrm>
        </p:spPr>
        <p:txBody>
          <a:bodyPr/>
          <a:lstStyle/>
          <a:p>
            <a:r>
              <a:rPr lang="kk-KZ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Транскрипт</a:t>
            </a:r>
            <a:endParaRPr lang="ru-K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36FED686-1B97-4EE9-8A35-A444BCA4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349" y="1518407"/>
            <a:ext cx="9957731" cy="43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0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AEB56-0F88-4F74-9DCA-C62DE801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09599"/>
            <a:ext cx="11305301" cy="5304639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Оқу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процесінің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сұрақтары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бойынша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Білім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алушылармен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жұмыс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жөніндегі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ДЕПаРТАМЕНТіне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хабарласуға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болады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:</a:t>
            </a:r>
            <a:b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</a:b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телефон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нөмері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: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FF0000"/>
                </a:solidFill>
              </a:rPr>
              <a:t>8(7212)44-16-34</a:t>
            </a:r>
            <a:r>
              <a:rPr lang="ru-RU" sz="5400" dirty="0">
                <a:solidFill>
                  <a:srgbClr val="92D050"/>
                </a:solidFill>
              </a:rPr>
              <a:t> </a:t>
            </a:r>
            <a:br>
              <a:rPr lang="ru-RU" sz="5400" dirty="0">
                <a:solidFill>
                  <a:srgbClr val="92D050"/>
                </a:solidFill>
              </a:rPr>
            </a:b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ішкі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нөмері</a:t>
            </a: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 </a:t>
            </a:r>
            <a:r>
              <a:rPr lang="ru-RU" sz="5400" dirty="0">
                <a:solidFill>
                  <a:srgbClr val="FF0000"/>
                </a:solidFill>
              </a:rPr>
              <a:t>109, 6559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312 кабинет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28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D611E2-7B81-4805-9CE5-B4E98E7B7F06}"/>
              </a:ext>
            </a:extLst>
          </p:cNvPr>
          <p:cNvSpPr/>
          <p:nvPr/>
        </p:nvSpPr>
        <p:spPr>
          <a:xfrm>
            <a:off x="601036" y="1929109"/>
            <a:ext cx="10091956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НАЗАРЛАРЫҢЫЗҒА РАХМЕТ</a:t>
            </a:r>
            <a:r>
              <a:rPr lang="ru-RU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!!!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2C6B0A-0F14-4149-99DA-34E5BEE88FE6}"/>
              </a:ext>
            </a:extLst>
          </p:cNvPr>
          <p:cNvSpPr txBox="1">
            <a:spLocks/>
          </p:cNvSpPr>
          <p:nvPr/>
        </p:nvSpPr>
        <p:spPr>
          <a:xfrm>
            <a:off x="268448" y="318782"/>
            <a:ext cx="11660697" cy="60820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k-KZ" sz="5400" b="1" dirty="0">
              <a:ln/>
              <a:solidFill>
                <a:schemeClr val="tx1"/>
              </a:solidFill>
            </a:endParaRPr>
          </a:p>
          <a:p>
            <a:pPr algn="ctr"/>
            <a:r>
              <a:rPr lang="kk-KZ" sz="6200" b="1" dirty="0">
                <a:ln/>
                <a:solidFill>
                  <a:schemeClr val="tx1"/>
                </a:solidFill>
              </a:rPr>
              <a:t>Студенттерге арналған нұсқаулық</a:t>
            </a:r>
            <a:br>
              <a:rPr lang="kk-KZ" sz="6200" b="1" dirty="0">
                <a:ln/>
                <a:solidFill>
                  <a:schemeClr val="accent4"/>
                </a:solidFill>
              </a:rPr>
            </a:br>
            <a:r>
              <a:rPr lang="kk-KZ" sz="6200" b="1" dirty="0">
                <a:ln/>
                <a:solidFill>
                  <a:srgbClr val="FF0000"/>
                </a:solidFill>
              </a:rPr>
              <a:t>АИС </a:t>
            </a:r>
            <a:r>
              <a:rPr lang="en-US" sz="6200" b="1" dirty="0">
                <a:ln/>
                <a:solidFill>
                  <a:srgbClr val="FF0000"/>
                </a:solidFill>
              </a:rPr>
              <a:t>PLATONUS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A44ABE-3B66-45F6-BE2C-D95745D92D98}"/>
              </a:ext>
            </a:extLst>
          </p:cNvPr>
          <p:cNvSpPr/>
          <p:nvPr/>
        </p:nvSpPr>
        <p:spPr>
          <a:xfrm>
            <a:off x="2165757" y="3136612"/>
            <a:ext cx="8479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Оқу</a:t>
            </a: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порталы:</a:t>
            </a:r>
          </a:p>
          <a:p>
            <a:pPr algn="ctr"/>
            <a:r>
              <a:rPr lang="en-US" sz="6600" b="1" u="sng" dirty="0">
                <a:ln/>
                <a:solidFill>
                  <a:srgbClr val="FF0000"/>
                </a:solidFill>
              </a:rPr>
              <a:t>https://plt.keu.kz</a:t>
            </a:r>
          </a:p>
        </p:txBody>
      </p:sp>
    </p:spTree>
    <p:extLst>
      <p:ext uri="{BB962C8B-B14F-4D97-AF65-F5344CB8AC3E}">
        <p14:creationId xmlns:p14="http://schemas.microsoft.com/office/powerpoint/2010/main" val="285934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D0B6B6-29AB-4732-BEE5-51A0F566F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327" y="1661020"/>
            <a:ext cx="9949343" cy="467267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64DD8F-79DB-45A2-A7CE-B463A9CA13A0}"/>
              </a:ext>
            </a:extLst>
          </p:cNvPr>
          <p:cNvSpPr/>
          <p:nvPr/>
        </p:nvSpPr>
        <p:spPr>
          <a:xfrm>
            <a:off x="3254928" y="442412"/>
            <a:ext cx="479011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kk-KZ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Жүйеге кіру</a:t>
            </a:r>
            <a:endParaRPr lang="ru-KZ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74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31D1F9-0E33-4CF1-9179-C1F9AEBA6C72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ACACF-CBA0-4E15-90DD-FDE8A8F5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A0FCDD-91FE-4111-9557-992F5CBC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8" y="1551963"/>
            <a:ext cx="10695963" cy="5071145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221B1247-AE89-4DDD-9E29-C2E39638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49" y="0"/>
            <a:ext cx="10364451" cy="1596177"/>
          </a:xfrm>
        </p:spPr>
        <p:txBody>
          <a:bodyPr>
            <a:normAutofit/>
          </a:bodyPr>
          <a:lstStyle/>
          <a:p>
            <a:r>
              <a:rPr lang="kk-K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Басты бет</a:t>
            </a:r>
            <a:endParaRPr lang="ru-K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95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7873E8-A8F6-4E27-A32A-113FF8F02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469" y="1459684"/>
            <a:ext cx="11003561" cy="4311942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229C5CD-3FC0-4459-B0DD-7B509C3A98A0}"/>
              </a:ext>
            </a:extLst>
          </p:cNvPr>
          <p:cNvSpPr/>
          <p:nvPr/>
        </p:nvSpPr>
        <p:spPr>
          <a:xfrm>
            <a:off x="1258349" y="3137483"/>
            <a:ext cx="830510" cy="226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B326250-307B-4BD9-81C6-3EFB13C9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5177"/>
            <a:ext cx="10364451" cy="1344507"/>
          </a:xfrm>
        </p:spPr>
        <p:txBody>
          <a:bodyPr/>
          <a:lstStyle/>
          <a:p>
            <a:r>
              <a:rPr lang="kk-K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Жеке оқу жоспары</a:t>
            </a:r>
            <a:endParaRPr lang="ru-K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11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A9E280-691D-49CE-BC98-CAB9505F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E3286-C8EA-4B09-BA02-73DF3594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12" y="578841"/>
            <a:ext cx="11617420" cy="572129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9A9171A-85A5-4B6B-8D06-2BCB491B2C44}"/>
              </a:ext>
            </a:extLst>
          </p:cNvPr>
          <p:cNvSpPr/>
          <p:nvPr/>
        </p:nvSpPr>
        <p:spPr>
          <a:xfrm>
            <a:off x="1140903" y="1711354"/>
            <a:ext cx="738231" cy="209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3B610B9-693B-4256-A840-8197A2FCF52E}"/>
              </a:ext>
            </a:extLst>
          </p:cNvPr>
          <p:cNvSpPr/>
          <p:nvPr/>
        </p:nvSpPr>
        <p:spPr>
          <a:xfrm>
            <a:off x="1140903" y="1934360"/>
            <a:ext cx="1149291" cy="209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A796A86-6A2F-46FE-B82D-7EE9177C591B}"/>
              </a:ext>
            </a:extLst>
          </p:cNvPr>
          <p:cNvSpPr/>
          <p:nvPr/>
        </p:nvSpPr>
        <p:spPr>
          <a:xfrm>
            <a:off x="1140903" y="2157367"/>
            <a:ext cx="855677" cy="223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406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0D156BD8-41BE-45EB-8F0C-E2A3237D27A9}"/>
              </a:ext>
            </a:extLst>
          </p:cNvPr>
          <p:cNvSpPr/>
          <p:nvPr/>
        </p:nvSpPr>
        <p:spPr>
          <a:xfrm>
            <a:off x="11434195" y="4974672"/>
            <a:ext cx="385894" cy="2097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4CAF5F1-1210-4307-8C00-9ED472A1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73" y="302004"/>
            <a:ext cx="10364451" cy="931179"/>
          </a:xfrm>
        </p:spPr>
        <p:txBody>
          <a:bodyPr>
            <a:normAutofit/>
          </a:bodyPr>
          <a:lstStyle/>
          <a:p>
            <a:r>
              <a:rPr lang="kk-K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</a:rPr>
              <a:t>Оқу аудиториясы</a:t>
            </a:r>
            <a:endParaRPr lang="ru-K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F804D3-6F1A-4E12-9A2C-05E2CA11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0" y="1233183"/>
            <a:ext cx="11677859" cy="5322813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767BE1B2-D049-4E61-87E3-151B6A9DA69F}"/>
              </a:ext>
            </a:extLst>
          </p:cNvPr>
          <p:cNvSpPr/>
          <p:nvPr/>
        </p:nvSpPr>
        <p:spPr>
          <a:xfrm>
            <a:off x="1761688" y="1610686"/>
            <a:ext cx="864066" cy="276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6CE66DA-1956-45D0-9E6F-F294A44820CE}"/>
              </a:ext>
            </a:extLst>
          </p:cNvPr>
          <p:cNvSpPr/>
          <p:nvPr/>
        </p:nvSpPr>
        <p:spPr>
          <a:xfrm>
            <a:off x="11127224" y="2743200"/>
            <a:ext cx="499917" cy="2852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823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8E9626-1933-4E4D-A1D8-598CD1647D76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21A9AB1-0ACC-4E2F-95EE-BDC1BCDDFDD1}"/>
              </a:ext>
            </a:extLst>
          </p:cNvPr>
          <p:cNvSpPr/>
          <p:nvPr/>
        </p:nvSpPr>
        <p:spPr>
          <a:xfrm>
            <a:off x="11336010" y="5998129"/>
            <a:ext cx="358243" cy="2432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050636-E6B2-4A56-9D0D-CF758875073C}"/>
              </a:ext>
            </a:extLst>
          </p:cNvPr>
          <p:cNvSpPr/>
          <p:nvPr/>
        </p:nvSpPr>
        <p:spPr>
          <a:xfrm>
            <a:off x="2592199" y="366134"/>
            <a:ext cx="796954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kk-KZ" sz="5400" b="1" cap="all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bg1"/>
                  </a:outerShdw>
                </a:effectLst>
                <a:latin typeface="+mj-lt"/>
                <a:ea typeface="+mj-ea"/>
                <a:cs typeface="+mj-cs"/>
              </a:rPr>
              <a:t>Пән туралы ақпарат</a:t>
            </a:r>
            <a:endParaRPr lang="ru-KZ" sz="5400" b="1" cap="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bg1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2F8F9-6312-4608-B5AB-7D862448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5" y="1478559"/>
            <a:ext cx="11420213" cy="3900881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78E26FAE-1C38-4353-98DA-2C042BBFDE72}"/>
              </a:ext>
            </a:extLst>
          </p:cNvPr>
          <p:cNvSpPr/>
          <p:nvPr/>
        </p:nvSpPr>
        <p:spPr>
          <a:xfrm>
            <a:off x="503339" y="1887524"/>
            <a:ext cx="486562" cy="234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503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793EC6-FBC9-4241-98C3-DE7E32794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4A1DE8-4911-49C5-BD4F-178250D0D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1" r="1124" b="26116"/>
          <a:stretch/>
        </p:blipFill>
        <p:spPr>
          <a:xfrm>
            <a:off x="604007" y="805343"/>
            <a:ext cx="10793988" cy="55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39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734</TotalTime>
  <Words>69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Басты бет</vt:lpstr>
      <vt:lpstr>Жеке оқу жоспары</vt:lpstr>
      <vt:lpstr>Презентация PowerPoint</vt:lpstr>
      <vt:lpstr>Оқу аудиториясы</vt:lpstr>
      <vt:lpstr>Презентация PowerPoint</vt:lpstr>
      <vt:lpstr>Презентация PowerPoint</vt:lpstr>
      <vt:lpstr>Білім алушының журналы</vt:lpstr>
      <vt:lpstr>Тестілеу</vt:lpstr>
      <vt:lpstr>Транскрипт</vt:lpstr>
      <vt:lpstr> Оқу процесінің сұрақтары бойынша Білім алушылармен жұмыс жөніндегі ДЕПаРТАМЕНТіне хабарласуға болады: телефон нөмері: 8(7212)44-16-34  ішкі нөмері 109, 6559 312 кабинет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студентов  АИС PLATONUS</dc:title>
  <dc:creator>User</dc:creator>
  <cp:lastModifiedBy>User</cp:lastModifiedBy>
  <cp:revision>45</cp:revision>
  <dcterms:created xsi:type="dcterms:W3CDTF">2022-08-19T09:27:23Z</dcterms:created>
  <dcterms:modified xsi:type="dcterms:W3CDTF">2024-09-04T07:09:27Z</dcterms:modified>
</cp:coreProperties>
</file>